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Poppins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774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7055231"/>
        <c:axId val="1176895759"/>
      </c:barChart>
      <c:catAx>
        <c:axId val="129705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95759"/>
        <c:crosses val="autoZero"/>
        <c:auto val="1"/>
        <c:lblAlgn val="ctr"/>
        <c:lblOffset val="100"/>
        <c:noMultiLvlLbl val="0"/>
      </c:catAx>
      <c:valAx>
        <c:axId val="11768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552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59903"/>
        <c:axId val="1686153183"/>
      </c:barChart>
      <c:catAx>
        <c:axId val="168615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183"/>
        <c:crosses val="autoZero"/>
        <c:auto val="1"/>
        <c:lblAlgn val="ctr"/>
        <c:lblOffset val="100"/>
        <c:noMultiLvlLbl val="0"/>
      </c:catAx>
      <c:valAx>
        <c:axId val="16861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320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Poppins</vt:lpstr>
      <vt:lpstr>Wingdings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RK</cp:lastModifiedBy>
  <cp:revision>18</cp:revision>
  <dcterms:created xsi:type="dcterms:W3CDTF">2006-08-16T00:00:00Z</dcterms:created>
  <dcterms:modified xsi:type="dcterms:W3CDTF">2024-03-22T07:18:54Z</dcterms:modified>
  <dc:identifier>DAEhDyfaYKE</dc:identifier>
</cp:coreProperties>
</file>